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83E"/>
    <a:srgbClr val="B85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599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178C1-523E-8E4C-8E4D-435C3131F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4C2E562-6C7F-3E48-8291-6F2885274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8BF09F-808D-F746-9F75-FDFABBF7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04-04-23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50063E-ECE3-B141-B9EE-221B6822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8CF059-AEEC-884B-BDEF-5FC2BF12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7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18917-73C4-8649-BFC3-E22BA517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41EBE9B-D12D-3E4C-BABB-E8902B281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1D8D34-23B6-3C4A-80A6-63E07208B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04-04-23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40725E-2093-8946-94F6-1BCEF0F2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5C0814-8F73-7542-881E-8798B6DB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4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55D5FA1-AAF7-7A4D-9F48-25ABC0DA2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E53CF1F-1771-5D4A-B33C-DDD6CD4B6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922C12-C7D6-C041-B8DF-890575C1E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04-04-23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CA73DE-67CE-E546-800C-46AF36BB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48D016-EC60-0143-942A-186DB3C3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17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DFBFD-D632-E34D-8386-16A188757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44C9DD-72DF-6C46-8E1C-06ED8975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4AF294-85F1-2142-9043-8C55103EA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04-04-23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602D5C-3F68-474D-905D-E268E5D0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5F28BE-2B46-A749-8D09-017EC360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49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EB07F-1AEF-5C4F-B0F2-EBC41E7D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AF8FF6-1C8B-FD41-9056-877706F22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333889-B848-1646-8D6B-1016260E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04-04-23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018BE0-0761-BB4D-A9A1-2DA4EF227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681FF6-B5DF-EC4C-B39C-BE771A31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970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7B64C-2001-844B-B342-D567B993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B11776-D1C3-1744-9F1C-D7F215046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FDFBDA-9429-4644-B770-DF4B1630A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C471E9-CF8B-9C41-B60F-5D3321DBB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04-04-23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39F5FC-0997-8C46-8662-D501FF87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0809EF-902D-3041-8750-04E5D316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929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B3CFC-7CFD-6148-97AD-5157A2BB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90FA7E-4616-A04B-8513-BEC9615E4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E3927CB-4A69-104D-8AB7-E9B3E4F44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E2A062E-88B6-8B41-8DD2-C94400E24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85F5C54-0CA2-F743-95BB-4DD4F686E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4890B8F-0709-D44F-A2F6-CA63BA43D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04-04-23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0F9CB46-5C88-7146-B54F-FDF369F7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2D9F3B-1A2F-D04E-83E4-FDF27930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896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02DB7-6518-C848-A08E-31499BA5A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F10AB3A-7C9C-7A40-854A-9FA54E7D7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04-04-23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C45B5B-02F9-D648-BD58-0628B1A5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7FC0EA5-7254-E249-AF35-16444B7D1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25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426AC8A-9A56-344C-A3F4-81AB1510F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04-04-23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C8CF777-FB14-644F-BF7F-737D906F0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E0FC88-6690-2F46-86BE-57BC7004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0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B14F35-EABE-4A4D-A15D-67A5A0CD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3F5293-0C36-2F4B-BD4D-F9B87FCE2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1071652-FFB8-7746-B0A4-AF7796BC5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434EFFB-C017-1348-851F-EF146DA6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04-04-23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DAC5F6-6CE4-774F-90DE-71827481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907EA8-37BB-394B-8025-DD16FCB3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67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464740-A8AA-5649-9887-3B8D5B6AD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A9F1403-6E25-6844-8C1B-55C970B6B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89E28B-AE31-E743-B603-14EE3B5D2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D8A14E1-DB37-4244-9802-E80FC3B9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04-04-23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519408-5A80-574D-AA3D-44D31086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EB71B9-1944-F846-82DC-0F20979D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22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EF2B294-11D4-0D4B-9C71-9C9D8C47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19180D-2A23-4A40-AFBB-4D3747093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1E6480-2A32-0A4A-9F2D-030AC4677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DD71E-2535-B94B-9886-8ECDA087983E}" type="datetimeFigureOut">
              <a:rPr lang="nl-NL" smtClean="0"/>
              <a:t>04-04-23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A6A2EF-B8BD-0744-B076-03022B8D7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8D8F6B-58A9-BD48-AEE5-247EE6EF8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20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08C04ECF-83D1-DC4F-9742-C083CD430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665" y="4799391"/>
            <a:ext cx="2471546" cy="1615698"/>
          </a:xfrm>
        </p:spPr>
        <p:txBody>
          <a:bodyPr>
            <a:normAutofit fontScale="92500" lnSpcReduction="20000"/>
          </a:bodyPr>
          <a:lstStyle/>
          <a:p>
            <a:r>
              <a:rPr lang="nl-NL" sz="1900" dirty="0">
                <a:latin typeface="Geneva" panose="020B0503030404040204" pitchFamily="34" charset="0"/>
                <a:ea typeface="Geneva" panose="020B0503030404040204" pitchFamily="34" charset="0"/>
              </a:rPr>
              <a:t>Wilt u een bijdrage leveren?</a:t>
            </a:r>
          </a:p>
          <a:p>
            <a:r>
              <a:rPr lang="nl-NL" sz="1900" dirty="0">
                <a:latin typeface="Geneva" panose="020B0503030404040204" pitchFamily="34" charset="0"/>
                <a:ea typeface="Geneva" panose="020B0503030404040204" pitchFamily="34" charset="0"/>
              </a:rPr>
              <a:t>NL85 INGB 0003 1092 80 </a:t>
            </a:r>
          </a:p>
          <a:p>
            <a:r>
              <a:rPr lang="nl-NL" sz="1900" dirty="0">
                <a:latin typeface="Geneva" panose="020B0503030404040204" pitchFamily="34" charset="0"/>
                <a:ea typeface="Geneva" panose="020B0503030404040204" pitchFamily="34" charset="0"/>
              </a:rPr>
              <a:t>t.a.v. Stichting </a:t>
            </a:r>
            <a:r>
              <a:rPr lang="nl-NL" sz="1900" dirty="0" err="1">
                <a:latin typeface="Geneva" panose="020B0503030404040204" pitchFamily="34" charset="0"/>
                <a:ea typeface="Geneva" panose="020B0503030404040204" pitchFamily="34" charset="0"/>
              </a:rPr>
              <a:t>Newbornlife</a:t>
            </a:r>
            <a:endParaRPr lang="nl-NL" sz="19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endParaRPr lang="nl-NL" dirty="0"/>
          </a:p>
        </p:txBody>
      </p:sp>
      <p:pic>
        <p:nvPicPr>
          <p:cNvPr id="5" name="Afbeelding 4" descr="Afbeelding met persoon, buiten, kleurrijk, familie&#10;&#10;Automatisch gegenereerde beschrijving">
            <a:extLst>
              <a:ext uri="{FF2B5EF4-FFF2-40B4-BE49-F238E27FC236}">
                <a16:creationId xmlns:a16="http://schemas.microsoft.com/office/drawing/2014/main" id="{727726CE-86E7-2044-BAB9-E74ED9AC0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08" y="1770037"/>
            <a:ext cx="6419092" cy="5087963"/>
          </a:xfrm>
          <a:prstGeom prst="rect">
            <a:avLst/>
          </a:prstGeom>
        </p:spPr>
      </p:pic>
      <p:pic>
        <p:nvPicPr>
          <p:cNvPr id="16" name="Picture 6" descr="C:\Documents and Settings\Fennemaatjes\Mijn documenten\Marga\foto's Newbornlife\Logo's\logo voor spandoek NBL.bmp">
            <a:extLst>
              <a:ext uri="{FF2B5EF4-FFF2-40B4-BE49-F238E27FC236}">
                <a16:creationId xmlns:a16="http://schemas.microsoft.com/office/drawing/2014/main" id="{DAB41D28-93D9-294C-B5B0-D3270909B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2575"/>
            <a:ext cx="5772908" cy="1767462"/>
          </a:xfrm>
          <a:prstGeom prst="rect">
            <a:avLst/>
          </a:prstGeom>
          <a:noFill/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4BB597F0-845F-AF42-916B-937443B0E2C6}"/>
              </a:ext>
            </a:extLst>
          </p:cNvPr>
          <p:cNvSpPr txBox="1"/>
          <p:nvPr/>
        </p:nvSpPr>
        <p:spPr>
          <a:xfrm>
            <a:off x="6515100" y="371471"/>
            <a:ext cx="539923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Geneva" panose="020B0503030404040204" pitchFamily="34" charset="0"/>
                <a:ea typeface="Geneva" panose="020B0503030404040204" pitchFamily="34" charset="0"/>
              </a:rPr>
              <a:t>Moederdag</a:t>
            </a:r>
          </a:p>
          <a:p>
            <a:r>
              <a:rPr lang="nl-NL" dirty="0">
                <a:latin typeface="Geneva" panose="020B0503030404040204" pitchFamily="34" charset="0"/>
                <a:ea typeface="Geneva" panose="020B0503030404040204" pitchFamily="34" charset="0"/>
              </a:rPr>
              <a:t>	</a:t>
            </a:r>
          </a:p>
          <a:p>
            <a:r>
              <a:rPr lang="nl-NL" dirty="0">
                <a:latin typeface="Geneva" panose="020B0503030404040204" pitchFamily="34" charset="0"/>
                <a:ea typeface="Geneva" panose="020B0503030404040204" pitchFamily="34" charset="0"/>
              </a:rPr>
              <a:t>	</a:t>
            </a:r>
            <a:r>
              <a:rPr lang="nl-NL" sz="2400" i="1" dirty="0">
                <a:latin typeface="Geneva" panose="020B0503030404040204" pitchFamily="34" charset="0"/>
                <a:ea typeface="Geneva" panose="020B0503030404040204" pitchFamily="34" charset="0"/>
              </a:rPr>
              <a:t>Geven om moeders in Afrika </a:t>
            </a:r>
            <a:endParaRPr lang="nl-NL" i="1" dirty="0"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F3B3C3A-C648-D24D-8712-1F7FBFCCF2E6}"/>
              </a:ext>
            </a:extLst>
          </p:cNvPr>
          <p:cNvSpPr txBox="1"/>
          <p:nvPr/>
        </p:nvSpPr>
        <p:spPr>
          <a:xfrm>
            <a:off x="351665" y="2221101"/>
            <a:ext cx="5320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>
                <a:latin typeface="Geneva" panose="020B0503030404040204" pitchFamily="34" charset="0"/>
                <a:ea typeface="Geneva" panose="020B0503030404040204" pitchFamily="34" charset="0"/>
              </a:rPr>
              <a:t>Newbornlife</a:t>
            </a:r>
            <a:r>
              <a:rPr lang="nl-NL" sz="2000" dirty="0">
                <a:latin typeface="Geneva" panose="020B0503030404040204" pitchFamily="34" charset="0"/>
                <a:ea typeface="Geneva" panose="020B0503030404040204" pitchFamily="34" charset="0"/>
              </a:rPr>
              <a:t> zet zich in voor hersteloperaties bij vrouwen die beschadigd zijn door de bevalling. Door de operatie kunnen zij terugkeren naar hun gemeenschap. Een nieuw leven voor deze moeders.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239C3B1-3A48-1749-990B-A014EAE8C443}"/>
              </a:ext>
            </a:extLst>
          </p:cNvPr>
          <p:cNvSpPr txBox="1"/>
          <p:nvPr/>
        </p:nvSpPr>
        <p:spPr>
          <a:xfrm>
            <a:off x="3509011" y="4960909"/>
            <a:ext cx="1817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solidFill>
                  <a:srgbClr val="FF0000"/>
                </a:solidFill>
              </a:rPr>
              <a:t>Ruimte voor eigen QR code</a:t>
            </a:r>
          </a:p>
        </p:txBody>
      </p:sp>
    </p:spTree>
    <p:extLst>
      <p:ext uri="{BB962C8B-B14F-4D97-AF65-F5344CB8AC3E}">
        <p14:creationId xmlns:p14="http://schemas.microsoft.com/office/powerpoint/2010/main" val="23806553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64</Words>
  <Application>Microsoft Macintosh PowerPoint</Application>
  <PresentationFormat>Breedbeeld</PresentationFormat>
  <Paragraphs>8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Geneva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Merel Veening</dc:creator>
  <cp:lastModifiedBy>Merel Veening</cp:lastModifiedBy>
  <cp:revision>6</cp:revision>
  <dcterms:created xsi:type="dcterms:W3CDTF">2023-03-16T15:03:43Z</dcterms:created>
  <dcterms:modified xsi:type="dcterms:W3CDTF">2023-04-04T17:47:21Z</dcterms:modified>
</cp:coreProperties>
</file>