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983E"/>
    <a:srgbClr val="B85A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599"/>
  </p:normalViewPr>
  <p:slideViewPr>
    <p:cSldViewPr snapToGrid="0" snapToObjects="1">
      <p:cViewPr varScale="1">
        <p:scale>
          <a:sx n="112" d="100"/>
          <a:sy n="112" d="100"/>
        </p:scale>
        <p:origin x="5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8178C1-523E-8E4C-8E4D-435C3131FB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4C2E562-6C7F-3E48-8291-6F2885274C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E8BF09F-808D-F746-9F75-FDFABBF78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D71E-2535-B94B-9886-8ECDA087983E}" type="datetimeFigureOut">
              <a:rPr lang="nl-NL" smtClean="0"/>
              <a:t>04-04-23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750063E-ECE3-B141-B9EE-221B68228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E8CF059-AEEC-884B-BDEF-5FC2BF120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2540A-3989-854D-A975-D0A21B7476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276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D18917-73C4-8649-BFC3-E22BA5176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41EBE9B-D12D-3E4C-BABB-E8902B281F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61D8D34-23B6-3C4A-80A6-63E07208B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D71E-2535-B94B-9886-8ECDA087983E}" type="datetimeFigureOut">
              <a:rPr lang="nl-NL" smtClean="0"/>
              <a:t>04-04-23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040725E-2093-8946-94F6-1BCEF0F27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75C0814-8F73-7542-881E-8798B6DB5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2540A-3989-854D-A975-D0A21B7476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4560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955D5FA1-AAF7-7A4D-9F48-25ABC0DA25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E53CF1F-1771-5D4A-B33C-DDD6CD4B63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8922C12-C7D6-C041-B8DF-890575C1E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D71E-2535-B94B-9886-8ECDA087983E}" type="datetimeFigureOut">
              <a:rPr lang="nl-NL" smtClean="0"/>
              <a:t>04-04-23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CCA73DE-67CE-E546-800C-46AF36BB9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448D016-EC60-0143-942A-186DB3C30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2540A-3989-854D-A975-D0A21B7476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3173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5DFBFD-D632-E34D-8386-16A188757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B44C9DD-72DF-6C46-8E1C-06ED89756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C4AF294-85F1-2142-9043-8C55103EA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D71E-2535-B94B-9886-8ECDA087983E}" type="datetimeFigureOut">
              <a:rPr lang="nl-NL" smtClean="0"/>
              <a:t>04-04-23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E602D5C-3F68-474D-905D-E268E5D0A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A5F28BE-2B46-A749-8D09-017EC3607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2540A-3989-854D-A975-D0A21B7476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1498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CEB07F-1AEF-5C4F-B0F2-EBC41E7DE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3AF8FF6-1C8B-FD41-9056-877706F220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E333889-B848-1646-8D6B-1016260E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D71E-2535-B94B-9886-8ECDA087983E}" type="datetimeFigureOut">
              <a:rPr lang="nl-NL" smtClean="0"/>
              <a:t>04-04-23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7018BE0-0761-BB4D-A9A1-2DA4EF227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5681FF6-B5DF-EC4C-B39C-BE771A316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2540A-3989-854D-A975-D0A21B7476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9709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77B64C-2001-844B-B342-D567B9937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6B11776-D1C3-1744-9F1C-D7F215046B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4FDFBDA-9429-4644-B770-DF4B1630A0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4C471E9-CF8B-9C41-B60F-5D3321DBB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D71E-2535-B94B-9886-8ECDA087983E}" type="datetimeFigureOut">
              <a:rPr lang="nl-NL" smtClean="0"/>
              <a:t>04-04-23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139F5FC-0997-8C46-8662-D501FF870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30809EF-902D-3041-8750-04E5D3165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2540A-3989-854D-A975-D0A21B7476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89291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DB3CFC-7CFD-6148-97AD-5157A2BB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490FA7E-4616-A04B-8513-BEC9615E44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E3927CB-4A69-104D-8AB7-E9B3E4F440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E2A062E-88B6-8B41-8DD2-C94400E240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85F5C54-0CA2-F743-95BB-4DD4F686EB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4890B8F-0709-D44F-A2F6-CA63BA43D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D71E-2535-B94B-9886-8ECDA087983E}" type="datetimeFigureOut">
              <a:rPr lang="nl-NL" smtClean="0"/>
              <a:t>04-04-23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F0F9CB46-5C88-7146-B54F-FDF369F77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5E2D9F3B-1A2F-D04E-83E4-FDF27930B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2540A-3989-854D-A975-D0A21B7476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38964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B02DB7-6518-C848-A08E-31499BA5A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F10AB3A-7C9C-7A40-854A-9FA54E7D7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D71E-2535-B94B-9886-8ECDA087983E}" type="datetimeFigureOut">
              <a:rPr lang="nl-NL" smtClean="0"/>
              <a:t>04-04-23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DC45B5B-02F9-D648-BD58-0628B1A59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7FC0EA5-7254-E249-AF35-16444B7D1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2540A-3989-854D-A975-D0A21B7476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5259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A426AC8A-9A56-344C-A3F4-81AB1510F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D71E-2535-B94B-9886-8ECDA087983E}" type="datetimeFigureOut">
              <a:rPr lang="nl-NL" smtClean="0"/>
              <a:t>04-04-23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C8CF777-FB14-644F-BF7F-737D906F0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5E0FC88-6690-2F46-86BE-57BC7004F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2540A-3989-854D-A975-D0A21B7476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502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B14F35-EABE-4A4D-A15D-67A5A0CD0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E3F5293-0C36-2F4B-BD4D-F9B87FCE2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1071652-FFB8-7746-B0A4-AF7796BC55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434EFFB-C017-1348-851F-EF146DA6D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D71E-2535-B94B-9886-8ECDA087983E}" type="datetimeFigureOut">
              <a:rPr lang="nl-NL" smtClean="0"/>
              <a:t>04-04-23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DDAC5F6-6CE4-774F-90DE-71827481E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5907EA8-37BB-394B-8025-DD16FCB3B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2540A-3989-854D-A975-D0A21B7476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2673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464740-A8AA-5649-9887-3B8D5B6AD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A9F1403-6E25-6844-8C1B-55C970B6BC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189E28B-AE31-E743-B603-14EE3B5D24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D8A14E1-DB37-4244-9802-E80FC3B93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D71E-2535-B94B-9886-8ECDA087983E}" type="datetimeFigureOut">
              <a:rPr lang="nl-NL" smtClean="0"/>
              <a:t>04-04-23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7519408-5A80-574D-AA3D-44D31086C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BEB71B9-1944-F846-82DC-0F20979D6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2540A-3989-854D-A975-D0A21B7476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6224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6EF2B294-11D4-0D4B-9C71-9C9D8C475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B19180D-2A23-4A40-AFBB-4D37470936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21E6480-2A32-0A4A-9F2D-030AC46778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DD71E-2535-B94B-9886-8ECDA087983E}" type="datetimeFigureOut">
              <a:rPr lang="nl-NL" smtClean="0"/>
              <a:t>04-04-23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1A6A2EF-B8BD-0744-B076-03022B8D71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F8D8F6B-58A9-BD48-AEE5-247EE6EF87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2540A-3989-854D-A975-D0A21B7476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6209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98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08C04ECF-83D1-DC4F-9742-C083CD4306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1665" y="4799391"/>
            <a:ext cx="2413830" cy="1615698"/>
          </a:xfrm>
        </p:spPr>
        <p:txBody>
          <a:bodyPr>
            <a:normAutofit fontScale="92500" lnSpcReduction="20000"/>
          </a:bodyPr>
          <a:lstStyle/>
          <a:p>
            <a:r>
              <a:rPr lang="nl-NL" sz="1900" dirty="0">
                <a:latin typeface="Geneva" panose="020B0503030404040204" pitchFamily="34" charset="0"/>
                <a:ea typeface="Geneva" panose="020B0503030404040204" pitchFamily="34" charset="0"/>
              </a:rPr>
              <a:t>Wilt u een bijdrage leveren?</a:t>
            </a:r>
          </a:p>
          <a:p>
            <a:r>
              <a:rPr lang="nl-NL" sz="1900" dirty="0">
                <a:latin typeface="Geneva" panose="020B0503030404040204" pitchFamily="34" charset="0"/>
                <a:ea typeface="Geneva" panose="020B0503030404040204" pitchFamily="34" charset="0"/>
              </a:rPr>
              <a:t>NL85 INGB 0003 1092 80 </a:t>
            </a:r>
          </a:p>
          <a:p>
            <a:r>
              <a:rPr lang="nl-NL" sz="1900" dirty="0">
                <a:latin typeface="Geneva" panose="020B0503030404040204" pitchFamily="34" charset="0"/>
                <a:ea typeface="Geneva" panose="020B0503030404040204" pitchFamily="34" charset="0"/>
              </a:rPr>
              <a:t>t.a.v. Stichting </a:t>
            </a:r>
            <a:r>
              <a:rPr lang="nl-NL" sz="1900" dirty="0" err="1">
                <a:latin typeface="Geneva" panose="020B0503030404040204" pitchFamily="34" charset="0"/>
                <a:ea typeface="Geneva" panose="020B0503030404040204" pitchFamily="34" charset="0"/>
              </a:rPr>
              <a:t>Newbornlife</a:t>
            </a:r>
            <a:endParaRPr lang="nl-NL" sz="1900" dirty="0">
              <a:latin typeface="Geneva" panose="020B0503030404040204" pitchFamily="34" charset="0"/>
              <a:ea typeface="Geneva" panose="020B0503030404040204" pitchFamily="34" charset="0"/>
            </a:endParaRPr>
          </a:p>
          <a:p>
            <a:endParaRPr lang="nl-NL" dirty="0"/>
          </a:p>
        </p:txBody>
      </p:sp>
      <p:pic>
        <p:nvPicPr>
          <p:cNvPr id="5" name="Afbeelding 4" descr="Afbeelding met persoon, buiten, kleurrijk, familie&#10;&#10;Automatisch gegenereerde beschrijving">
            <a:extLst>
              <a:ext uri="{FF2B5EF4-FFF2-40B4-BE49-F238E27FC236}">
                <a16:creationId xmlns:a16="http://schemas.microsoft.com/office/drawing/2014/main" id="{727726CE-86E7-2044-BAB9-E74ED9AC00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908" y="1770037"/>
            <a:ext cx="6419092" cy="5087963"/>
          </a:xfrm>
          <a:prstGeom prst="rect">
            <a:avLst/>
          </a:prstGeom>
        </p:spPr>
      </p:pic>
      <p:pic>
        <p:nvPicPr>
          <p:cNvPr id="16" name="Picture 6" descr="C:\Documents and Settings\Fennemaatjes\Mijn documenten\Marga\foto's Newbornlife\Logo's\logo voor spandoek NBL.bmp">
            <a:extLst>
              <a:ext uri="{FF2B5EF4-FFF2-40B4-BE49-F238E27FC236}">
                <a16:creationId xmlns:a16="http://schemas.microsoft.com/office/drawing/2014/main" id="{DAB41D28-93D9-294C-B5B0-D3270909B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2575"/>
            <a:ext cx="5772908" cy="1767462"/>
          </a:xfrm>
          <a:prstGeom prst="rect">
            <a:avLst/>
          </a:prstGeom>
          <a:noFill/>
        </p:spPr>
      </p:pic>
      <p:sp>
        <p:nvSpPr>
          <p:cNvPr id="17" name="Tekstvak 16">
            <a:extLst>
              <a:ext uri="{FF2B5EF4-FFF2-40B4-BE49-F238E27FC236}">
                <a16:creationId xmlns:a16="http://schemas.microsoft.com/office/drawing/2014/main" id="{4BB597F0-845F-AF42-916B-937443B0E2C6}"/>
              </a:ext>
            </a:extLst>
          </p:cNvPr>
          <p:cNvSpPr txBox="1"/>
          <p:nvPr/>
        </p:nvSpPr>
        <p:spPr>
          <a:xfrm>
            <a:off x="6515100" y="371471"/>
            <a:ext cx="539923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latin typeface="Geneva" panose="020B0503030404040204" pitchFamily="34" charset="0"/>
                <a:ea typeface="Geneva" panose="020B0503030404040204" pitchFamily="34" charset="0"/>
              </a:rPr>
              <a:t>Moederdag</a:t>
            </a:r>
          </a:p>
          <a:p>
            <a:r>
              <a:rPr lang="nl-NL" dirty="0">
                <a:latin typeface="Geneva" panose="020B0503030404040204" pitchFamily="34" charset="0"/>
                <a:ea typeface="Geneva" panose="020B0503030404040204" pitchFamily="34" charset="0"/>
              </a:rPr>
              <a:t>	</a:t>
            </a:r>
          </a:p>
          <a:p>
            <a:r>
              <a:rPr lang="nl-NL" dirty="0">
                <a:latin typeface="Geneva" panose="020B0503030404040204" pitchFamily="34" charset="0"/>
                <a:ea typeface="Geneva" panose="020B0503030404040204" pitchFamily="34" charset="0"/>
              </a:rPr>
              <a:t>	</a:t>
            </a:r>
            <a:r>
              <a:rPr lang="nl-NL" sz="2400" i="1" dirty="0">
                <a:latin typeface="Geneva" panose="020B0503030404040204" pitchFamily="34" charset="0"/>
                <a:ea typeface="Geneva" panose="020B0503030404040204" pitchFamily="34" charset="0"/>
              </a:rPr>
              <a:t>Geven om moeders in Afrika </a:t>
            </a:r>
            <a:endParaRPr lang="nl-NL" i="1" dirty="0">
              <a:latin typeface="Geneva" panose="020B0503030404040204" pitchFamily="34" charset="0"/>
              <a:ea typeface="Geneva" panose="020B0503030404040204" pitchFamily="34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AF3B3C3A-C648-D24D-8712-1F7FBFCCF2E6}"/>
              </a:ext>
            </a:extLst>
          </p:cNvPr>
          <p:cNvSpPr txBox="1"/>
          <p:nvPr/>
        </p:nvSpPr>
        <p:spPr>
          <a:xfrm>
            <a:off x="351665" y="2221101"/>
            <a:ext cx="53204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err="1">
                <a:latin typeface="Geneva" panose="020B0503030404040204" pitchFamily="34" charset="0"/>
                <a:ea typeface="Geneva" panose="020B0503030404040204" pitchFamily="34" charset="0"/>
              </a:rPr>
              <a:t>Newbornlife</a:t>
            </a:r>
            <a:r>
              <a:rPr lang="nl-NL" sz="2000" dirty="0">
                <a:latin typeface="Geneva" panose="020B0503030404040204" pitchFamily="34" charset="0"/>
                <a:ea typeface="Geneva" panose="020B0503030404040204" pitchFamily="34" charset="0"/>
              </a:rPr>
              <a:t> zet zich in voor hersteloperaties bij vrouwen die beschadigd zijn door de bevalling. Door de operatie kunnen zij terugkeren naar hun gemeenschap. Een nieuw leven voor deze moeders.</a:t>
            </a:r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5BD1B7E1-F01C-6447-A11B-8FC21B201F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7894" y="4049036"/>
            <a:ext cx="2657475" cy="265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65532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</TotalTime>
  <Words>59</Words>
  <Application>Microsoft Macintosh PowerPoint</Application>
  <PresentationFormat>Breedbeeld</PresentationFormat>
  <Paragraphs>7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Geneva</vt:lpstr>
      <vt:lpstr>Kantoorthema</vt:lpstr>
      <vt:lpstr>PowerPoint-presentatie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Merel Veening</dc:creator>
  <cp:lastModifiedBy>Merel Veening</cp:lastModifiedBy>
  <cp:revision>5</cp:revision>
  <dcterms:created xsi:type="dcterms:W3CDTF">2023-03-16T15:03:43Z</dcterms:created>
  <dcterms:modified xsi:type="dcterms:W3CDTF">2023-04-04T17:47:25Z</dcterms:modified>
</cp:coreProperties>
</file>