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733EB-C1B3-42FA-90ED-A0BC368A0BA0}" type="datetimeFigureOut">
              <a:rPr lang="nl-NL" smtClean="0"/>
              <a:t>8-3-2016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CC77-788D-4BA2-8948-DF321FFE5B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4159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733EB-C1B3-42FA-90ED-A0BC368A0BA0}" type="datetimeFigureOut">
              <a:rPr lang="nl-NL" smtClean="0"/>
              <a:t>8-3-2016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CC77-788D-4BA2-8948-DF321FFE5B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6564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733EB-C1B3-42FA-90ED-A0BC368A0BA0}" type="datetimeFigureOut">
              <a:rPr lang="nl-NL" smtClean="0"/>
              <a:t>8-3-2016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CC77-788D-4BA2-8948-DF321FFE5B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936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733EB-C1B3-42FA-90ED-A0BC368A0BA0}" type="datetimeFigureOut">
              <a:rPr lang="nl-NL" smtClean="0"/>
              <a:t>8-3-2016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CC77-788D-4BA2-8948-DF321FFE5B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0651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733EB-C1B3-42FA-90ED-A0BC368A0BA0}" type="datetimeFigureOut">
              <a:rPr lang="nl-NL" smtClean="0"/>
              <a:t>8-3-2016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CC77-788D-4BA2-8948-DF321FFE5B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9502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733EB-C1B3-42FA-90ED-A0BC368A0BA0}" type="datetimeFigureOut">
              <a:rPr lang="nl-NL" smtClean="0"/>
              <a:t>8-3-2016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CC77-788D-4BA2-8948-DF321FFE5B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789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733EB-C1B3-42FA-90ED-A0BC368A0BA0}" type="datetimeFigureOut">
              <a:rPr lang="nl-NL" smtClean="0"/>
              <a:t>8-3-2016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CC77-788D-4BA2-8948-DF321FFE5B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9952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733EB-C1B3-42FA-90ED-A0BC368A0BA0}" type="datetimeFigureOut">
              <a:rPr lang="nl-NL" smtClean="0"/>
              <a:t>8-3-2016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CC77-788D-4BA2-8948-DF321FFE5B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8694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733EB-C1B3-42FA-90ED-A0BC368A0BA0}" type="datetimeFigureOut">
              <a:rPr lang="nl-NL" smtClean="0"/>
              <a:t>8-3-2016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CC77-788D-4BA2-8948-DF321FFE5B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3440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733EB-C1B3-42FA-90ED-A0BC368A0BA0}" type="datetimeFigureOut">
              <a:rPr lang="nl-NL" smtClean="0"/>
              <a:t>8-3-2016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CC77-788D-4BA2-8948-DF321FFE5B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432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733EB-C1B3-42FA-90ED-A0BC368A0BA0}" type="datetimeFigureOut">
              <a:rPr lang="nl-NL" smtClean="0"/>
              <a:t>8-3-2016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CC77-788D-4BA2-8948-DF321FFE5B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9998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733EB-C1B3-42FA-90ED-A0BC368A0BA0}" type="datetimeFigureOut">
              <a:rPr lang="nl-NL" smtClean="0"/>
              <a:t>8-3-2016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2CC77-788D-4BA2-8948-DF321FFE5B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3775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85075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Breedbeeld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Gebruiker</dc:creator>
  <cp:lastModifiedBy>Gebruiker</cp:lastModifiedBy>
  <cp:revision>3</cp:revision>
  <dcterms:created xsi:type="dcterms:W3CDTF">2016-03-08T18:11:32Z</dcterms:created>
  <dcterms:modified xsi:type="dcterms:W3CDTF">2016-03-08T18:14:48Z</dcterms:modified>
</cp:coreProperties>
</file>